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273" r:id="rId6"/>
    <p:sldId id="266" r:id="rId7"/>
    <p:sldId id="264" r:id="rId8"/>
    <p:sldId id="275" r:id="rId9"/>
    <p:sldId id="279" r:id="rId10"/>
    <p:sldId id="280" r:id="rId11"/>
    <p:sldId id="276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C18"/>
    <a:srgbClr val="F67B29"/>
    <a:srgbClr val="FFC620"/>
    <a:srgbClr val="64A1DB"/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57178488"/>
        <c:axId val="457178880"/>
      </c:barChart>
      <c:catAx>
        <c:axId val="457178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880"/>
        <c:crosses val="autoZero"/>
        <c:auto val="1"/>
        <c:lblAlgn val="ctr"/>
        <c:lblOffset val="100"/>
        <c:noMultiLvlLbl val="0"/>
      </c:catAx>
      <c:valAx>
        <c:axId val="457178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30.wdp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hyperlink" Target="https://github.com/ShiZhan/iot-storage-experiment/blob/master/report-template.do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武汉光电国家研究中心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05-08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05-15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-shell/osm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05-22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05-29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(Github</a:t>
            </a:r>
            <a:r>
              <a:rPr lang="zh-CN" altLang="en-US" dirty="0" smtClean="0"/>
              <a:t>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16200000">
            <a:off x="5234940" y="4671695"/>
            <a:ext cx="906780" cy="127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7" idx="2"/>
          </p:cNvCxnSpPr>
          <p:nvPr/>
        </p:nvCxnSpPr>
        <p:spPr>
          <a:xfrm rot="16200000" flipV="1">
            <a:off x="6501130" y="3806190"/>
            <a:ext cx="821690" cy="164719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16200000">
            <a:off x="5874385" y="2713990"/>
            <a:ext cx="779780" cy="115062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1436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4725" y="4629785"/>
            <a:ext cx="82042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6418" y="2842578"/>
            <a:ext cx="781050" cy="894715"/>
          </a:xfrm>
          <a:prstGeom prst="bentConnector3">
            <a:avLst>
              <a:gd name="adj1" fmla="val 50041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98515" y="4091305"/>
            <a:ext cx="379730" cy="1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66C1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副教授，武汉光电国家研究中心</a:t>
            </a:r>
            <a:r>
              <a:rPr lang="zh-CN" altLang="en-US" sz="2000" dirty="0"/>
              <a:t>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12,13,14</a:t>
            </a:r>
            <a:r>
              <a:rPr lang="zh-CN" altLang="en-US" sz="2000" dirty="0" smtClean="0"/>
              <a:t>周，周三上午</a:t>
            </a:r>
            <a:r>
              <a:rPr lang="en-US" altLang="zh-CN" sz="2000" dirty="0" smtClean="0"/>
              <a:t>08</a:t>
            </a:r>
            <a:r>
              <a:rPr lang="en-US" altLang="zh-CN" sz="2000" dirty="0" smtClean="0"/>
              <a:t>:00-11:50 @ </a:t>
            </a:r>
            <a:r>
              <a:rPr lang="zh-CN" altLang="en-US" sz="2000" dirty="0" smtClean="0"/>
              <a:t>南一楼</a:t>
            </a:r>
            <a:r>
              <a:rPr lang="en-US" altLang="zh-CN" sz="2000" dirty="0" smtClean="0"/>
              <a:t>807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https://github.com/cs-course/iot-storage-experiment-assignment-2019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0600" y="2540"/>
            <a:ext cx="1800860" cy="2468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Github/Gitlab/Bitbucket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可能用上虚拟机或容器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1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1807</Words>
  <Application>WPS 演示</Application>
  <PresentationFormat>全屏显示(4:3)</PresentationFormat>
  <Paragraphs>341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DejaVu Sans Mono for Powerline</vt:lpstr>
      <vt:lpstr>Calibri</vt:lpstr>
      <vt:lpstr>Courier New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146</cp:revision>
  <dcterms:created xsi:type="dcterms:W3CDTF">2017-02-15T00:30:00Z</dcterms:created>
  <dcterms:modified xsi:type="dcterms:W3CDTF">2019-05-08T01:01:54Z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